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</p:sldIdLst>
  <p:sldSz cx="6858000" cy="1371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125" d="100"/>
          <a:sy n="125" d="100"/>
        </p:scale>
        <p:origin x="201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244726"/>
            <a:ext cx="5829300" cy="47752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7204076"/>
            <a:ext cx="5143500" cy="3311524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16" indent="0" algn="ctr">
              <a:buNone/>
              <a:defRPr sz="1500"/>
            </a:lvl2pPr>
            <a:lvl3pPr marL="685834" indent="0" algn="ctr">
              <a:buNone/>
              <a:defRPr sz="1350"/>
            </a:lvl3pPr>
            <a:lvl4pPr marL="1028750" indent="0" algn="ctr">
              <a:buNone/>
              <a:defRPr sz="1200"/>
            </a:lvl4pPr>
            <a:lvl5pPr marL="1371667" indent="0" algn="ctr">
              <a:buNone/>
              <a:defRPr sz="1200"/>
            </a:lvl5pPr>
            <a:lvl6pPr marL="1714583" indent="0" algn="ctr">
              <a:buNone/>
              <a:defRPr sz="1200"/>
            </a:lvl6pPr>
            <a:lvl7pPr marL="2057501" indent="0" algn="ctr">
              <a:buNone/>
              <a:defRPr sz="1200"/>
            </a:lvl7pPr>
            <a:lvl8pPr marL="2400417" indent="0" algn="ctr">
              <a:buNone/>
              <a:defRPr sz="1200"/>
            </a:lvl8pPr>
            <a:lvl9pPr marL="2743334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057B-62D6-44EE-B6C5-B89EAA98106A}" type="datetimeFigureOut">
              <a:rPr lang="zh-CN" altLang="en-US" smtClean="0"/>
              <a:t>2021/6/18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5145E-A451-4835-B46E-9FA7ECBAAB8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1564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057B-62D6-44EE-B6C5-B89EAA98106A}" type="datetimeFigureOut">
              <a:rPr lang="zh-CN" altLang="en-US" smtClean="0"/>
              <a:t>2021/6/18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5145E-A451-4835-B46E-9FA7ECBAAB8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3871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730250"/>
            <a:ext cx="1478756" cy="11623676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730250"/>
            <a:ext cx="4350544" cy="11623676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057B-62D6-44EE-B6C5-B89EAA98106A}" type="datetimeFigureOut">
              <a:rPr lang="zh-CN" altLang="en-US" smtClean="0"/>
              <a:t>2021/6/18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5145E-A451-4835-B46E-9FA7ECBAAB8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1091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057B-62D6-44EE-B6C5-B89EAA98106A}" type="datetimeFigureOut">
              <a:rPr lang="zh-CN" altLang="en-US" smtClean="0"/>
              <a:t>2021/6/18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5145E-A451-4835-B46E-9FA7ECBAAB8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9438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8" y="3419479"/>
            <a:ext cx="5915025" cy="5705474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8" y="9178929"/>
            <a:ext cx="5915025" cy="3000374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1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34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5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6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50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41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33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057B-62D6-44EE-B6C5-B89EAA98106A}" type="datetimeFigureOut">
              <a:rPr lang="zh-CN" altLang="en-US" smtClean="0"/>
              <a:t>2021/6/18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5145E-A451-4835-B46E-9FA7ECBAAB8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8856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3651251"/>
            <a:ext cx="2914650" cy="870267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3651251"/>
            <a:ext cx="2914650" cy="870267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057B-62D6-44EE-B6C5-B89EAA98106A}" type="datetimeFigureOut">
              <a:rPr lang="zh-CN" altLang="en-US" smtClean="0"/>
              <a:t>2021/6/18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5145E-A451-4835-B46E-9FA7ECBAAB8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4489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3" y="730253"/>
            <a:ext cx="5915025" cy="2651126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3362326"/>
            <a:ext cx="2901255" cy="164782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16" indent="0">
              <a:buNone/>
              <a:defRPr sz="1500" b="1"/>
            </a:lvl2pPr>
            <a:lvl3pPr marL="685834" indent="0">
              <a:buNone/>
              <a:defRPr sz="1350" b="1"/>
            </a:lvl3pPr>
            <a:lvl4pPr marL="1028750" indent="0">
              <a:buNone/>
              <a:defRPr sz="1200" b="1"/>
            </a:lvl4pPr>
            <a:lvl5pPr marL="1371667" indent="0">
              <a:buNone/>
              <a:defRPr sz="1200" b="1"/>
            </a:lvl5pPr>
            <a:lvl6pPr marL="1714583" indent="0">
              <a:buNone/>
              <a:defRPr sz="1200" b="1"/>
            </a:lvl6pPr>
            <a:lvl7pPr marL="2057501" indent="0">
              <a:buNone/>
              <a:defRPr sz="1200" b="1"/>
            </a:lvl7pPr>
            <a:lvl8pPr marL="2400417" indent="0">
              <a:buNone/>
              <a:defRPr sz="1200" b="1"/>
            </a:lvl8pPr>
            <a:lvl9pPr marL="2743334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5010150"/>
            <a:ext cx="2901255" cy="736917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5" y="3362326"/>
            <a:ext cx="2915543" cy="164782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16" indent="0">
              <a:buNone/>
              <a:defRPr sz="1500" b="1"/>
            </a:lvl2pPr>
            <a:lvl3pPr marL="685834" indent="0">
              <a:buNone/>
              <a:defRPr sz="1350" b="1"/>
            </a:lvl3pPr>
            <a:lvl4pPr marL="1028750" indent="0">
              <a:buNone/>
              <a:defRPr sz="1200" b="1"/>
            </a:lvl4pPr>
            <a:lvl5pPr marL="1371667" indent="0">
              <a:buNone/>
              <a:defRPr sz="1200" b="1"/>
            </a:lvl5pPr>
            <a:lvl6pPr marL="1714583" indent="0">
              <a:buNone/>
              <a:defRPr sz="1200" b="1"/>
            </a:lvl6pPr>
            <a:lvl7pPr marL="2057501" indent="0">
              <a:buNone/>
              <a:defRPr sz="1200" b="1"/>
            </a:lvl7pPr>
            <a:lvl8pPr marL="2400417" indent="0">
              <a:buNone/>
              <a:defRPr sz="1200" b="1"/>
            </a:lvl8pPr>
            <a:lvl9pPr marL="2743334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5" y="5010150"/>
            <a:ext cx="2915543" cy="736917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057B-62D6-44EE-B6C5-B89EAA98106A}" type="datetimeFigureOut">
              <a:rPr lang="zh-CN" altLang="en-US" smtClean="0"/>
              <a:t>2021/6/18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5145E-A451-4835-B46E-9FA7ECBAAB8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2627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057B-62D6-44EE-B6C5-B89EAA98106A}" type="datetimeFigureOut">
              <a:rPr lang="zh-CN" altLang="en-US" smtClean="0"/>
              <a:t>2021/6/18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5145E-A451-4835-B46E-9FA7ECBAAB8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7859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057B-62D6-44EE-B6C5-B89EAA98106A}" type="datetimeFigureOut">
              <a:rPr lang="zh-CN" altLang="en-US" smtClean="0"/>
              <a:t>2021/6/18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5145E-A451-4835-B46E-9FA7ECBAAB8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928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914401"/>
            <a:ext cx="2211884" cy="3200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5" y="1974853"/>
            <a:ext cx="3471863" cy="974725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4114800"/>
            <a:ext cx="2211884" cy="7623176"/>
          </a:xfrm>
        </p:spPr>
        <p:txBody>
          <a:bodyPr/>
          <a:lstStyle>
            <a:lvl1pPr marL="0" indent="0">
              <a:buNone/>
              <a:defRPr sz="1200"/>
            </a:lvl1pPr>
            <a:lvl2pPr marL="342916" indent="0">
              <a:buNone/>
              <a:defRPr sz="1051"/>
            </a:lvl2pPr>
            <a:lvl3pPr marL="685834" indent="0">
              <a:buNone/>
              <a:defRPr sz="900"/>
            </a:lvl3pPr>
            <a:lvl4pPr marL="1028750" indent="0">
              <a:buNone/>
              <a:defRPr sz="750"/>
            </a:lvl4pPr>
            <a:lvl5pPr marL="1371667" indent="0">
              <a:buNone/>
              <a:defRPr sz="750"/>
            </a:lvl5pPr>
            <a:lvl6pPr marL="1714583" indent="0">
              <a:buNone/>
              <a:defRPr sz="750"/>
            </a:lvl6pPr>
            <a:lvl7pPr marL="2057501" indent="0">
              <a:buNone/>
              <a:defRPr sz="750"/>
            </a:lvl7pPr>
            <a:lvl8pPr marL="2400417" indent="0">
              <a:buNone/>
              <a:defRPr sz="750"/>
            </a:lvl8pPr>
            <a:lvl9pPr marL="2743334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057B-62D6-44EE-B6C5-B89EAA98106A}" type="datetimeFigureOut">
              <a:rPr lang="zh-CN" altLang="en-US" smtClean="0"/>
              <a:t>2021/6/18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5145E-A451-4835-B46E-9FA7ECBAAB8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7453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914401"/>
            <a:ext cx="2211884" cy="3200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5" y="1974853"/>
            <a:ext cx="3471863" cy="9747250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16" indent="0">
              <a:buNone/>
              <a:defRPr sz="2100"/>
            </a:lvl2pPr>
            <a:lvl3pPr marL="685834" indent="0">
              <a:buNone/>
              <a:defRPr sz="1800"/>
            </a:lvl3pPr>
            <a:lvl4pPr marL="1028750" indent="0">
              <a:buNone/>
              <a:defRPr sz="1500"/>
            </a:lvl4pPr>
            <a:lvl5pPr marL="1371667" indent="0">
              <a:buNone/>
              <a:defRPr sz="1500"/>
            </a:lvl5pPr>
            <a:lvl6pPr marL="1714583" indent="0">
              <a:buNone/>
              <a:defRPr sz="1500"/>
            </a:lvl6pPr>
            <a:lvl7pPr marL="2057501" indent="0">
              <a:buNone/>
              <a:defRPr sz="1500"/>
            </a:lvl7pPr>
            <a:lvl8pPr marL="2400417" indent="0">
              <a:buNone/>
              <a:defRPr sz="1500"/>
            </a:lvl8pPr>
            <a:lvl9pPr marL="2743334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4114800"/>
            <a:ext cx="2211884" cy="7623176"/>
          </a:xfrm>
        </p:spPr>
        <p:txBody>
          <a:bodyPr/>
          <a:lstStyle>
            <a:lvl1pPr marL="0" indent="0">
              <a:buNone/>
              <a:defRPr sz="1200"/>
            </a:lvl1pPr>
            <a:lvl2pPr marL="342916" indent="0">
              <a:buNone/>
              <a:defRPr sz="1051"/>
            </a:lvl2pPr>
            <a:lvl3pPr marL="685834" indent="0">
              <a:buNone/>
              <a:defRPr sz="900"/>
            </a:lvl3pPr>
            <a:lvl4pPr marL="1028750" indent="0">
              <a:buNone/>
              <a:defRPr sz="750"/>
            </a:lvl4pPr>
            <a:lvl5pPr marL="1371667" indent="0">
              <a:buNone/>
              <a:defRPr sz="750"/>
            </a:lvl5pPr>
            <a:lvl6pPr marL="1714583" indent="0">
              <a:buNone/>
              <a:defRPr sz="750"/>
            </a:lvl6pPr>
            <a:lvl7pPr marL="2057501" indent="0">
              <a:buNone/>
              <a:defRPr sz="750"/>
            </a:lvl7pPr>
            <a:lvl8pPr marL="2400417" indent="0">
              <a:buNone/>
              <a:defRPr sz="750"/>
            </a:lvl8pPr>
            <a:lvl9pPr marL="2743334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057B-62D6-44EE-B6C5-B89EAA98106A}" type="datetimeFigureOut">
              <a:rPr lang="zh-CN" altLang="en-US" smtClean="0"/>
              <a:t>2021/6/18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5145E-A451-4835-B46E-9FA7ECBAAB8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1106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90" y="730253"/>
            <a:ext cx="5915025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90" y="3651251"/>
            <a:ext cx="5915025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12712704"/>
            <a:ext cx="154305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C057B-62D6-44EE-B6C5-B89EAA98106A}" type="datetimeFigureOut">
              <a:rPr lang="zh-CN" altLang="en-US" smtClean="0"/>
              <a:t>2021/6/18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5" y="12712704"/>
            <a:ext cx="2314575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12712704"/>
            <a:ext cx="154305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75145E-A451-4835-B46E-9FA7ECBAAB8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3812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685834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8" indent="-171458" algn="l" defTabSz="685834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75" indent="-171458" algn="l" defTabSz="68583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92" indent="-171458" algn="l" defTabSz="68583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209" indent="-171458" algn="l" defTabSz="68583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125" indent="-171458" algn="l" defTabSz="68583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6042" indent="-171458" algn="l" defTabSz="68583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959" indent="-171458" algn="l" defTabSz="68583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876" indent="-171458" algn="l" defTabSz="68583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792" indent="-171458" algn="l" defTabSz="68583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3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16" algn="l" defTabSz="68583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34" algn="l" defTabSz="68583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50" algn="l" defTabSz="68583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7" algn="l" defTabSz="68583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83" algn="l" defTabSz="68583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501" algn="l" defTabSz="68583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417" algn="l" defTabSz="68583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334" algn="l" defTabSz="68583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3" Type="http://schemas.openxmlformats.org/officeDocument/2006/relationships/tags" Target="../tags/tag3.xml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.jpeg"/><Relationship Id="rId11" Type="http://schemas.openxmlformats.org/officeDocument/2006/relationships/image" Target="../media/image7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8D50073B-6CD7-4055-93CF-69194DDCE6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91" y="3"/>
            <a:ext cx="3429001" cy="2906680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9F02CF54-6491-4092-8550-4487D6B8E869}"/>
              </a:ext>
            </a:extLst>
          </p:cNvPr>
          <p:cNvSpPr txBox="1"/>
          <p:nvPr/>
        </p:nvSpPr>
        <p:spPr>
          <a:xfrm>
            <a:off x="50776" y="6"/>
            <a:ext cx="1324452" cy="317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规划范围</a:t>
            </a:r>
          </a:p>
        </p:txBody>
      </p:sp>
      <p:pic>
        <p:nvPicPr>
          <p:cNvPr id="6" name="图片 8" descr="C:\Users\Administrator\Desktop\05 中心城区土地利用现状图.jpg">
            <a:extLst>
              <a:ext uri="{FF2B5EF4-FFF2-40B4-BE49-F238E27FC236}">
                <a16:creationId xmlns:a16="http://schemas.microsoft.com/office/drawing/2014/main" id="{CDCF2897-869D-47FC-B575-90D3F7FF4777}"/>
              </a:ext>
            </a:extLst>
          </p:cNvPr>
          <p:cNvPicPr>
            <a:picLocks noChangeArrowheads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6707" y="0"/>
            <a:ext cx="3391293" cy="2906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975C89E-231E-4447-9BB8-8E4F724C5FA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491" y="3013879"/>
            <a:ext cx="3429001" cy="2360287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D06863A6-A698-4CCC-AE18-0B88CBBEFC62}"/>
              </a:ext>
            </a:extLst>
          </p:cNvPr>
          <p:cNvSpPr txBox="1"/>
          <p:nvPr/>
        </p:nvSpPr>
        <p:spPr>
          <a:xfrm>
            <a:off x="-17009" y="2906685"/>
            <a:ext cx="1698624" cy="317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常规公交线网规划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2C87A282-EC3D-4D99-A813-2CD8BF02C55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55510" y="3013876"/>
            <a:ext cx="3402493" cy="2360288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4F1FD8EF-FF1D-4282-92E8-9E2E570D9938}"/>
              </a:ext>
            </a:extLst>
          </p:cNvPr>
          <p:cNvSpPr txBox="1"/>
          <p:nvPr/>
        </p:nvSpPr>
        <p:spPr>
          <a:xfrm>
            <a:off x="3446902" y="2972565"/>
            <a:ext cx="2193783" cy="312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城乡公交一体化发展规划</a:t>
            </a: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AD2C3E6D-2D81-47FA-8094-D1D63876645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777" y="5415479"/>
            <a:ext cx="3396120" cy="2331363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3D63DB1B-0BD6-4702-B65E-79859F826A2D}"/>
              </a:ext>
            </a:extLst>
          </p:cNvPr>
          <p:cNvSpPr txBox="1"/>
          <p:nvPr/>
        </p:nvSpPr>
        <p:spPr>
          <a:xfrm>
            <a:off x="-17009" y="5481360"/>
            <a:ext cx="1698624" cy="317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公交枢纽场站规划</a:t>
            </a: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1D835062-2015-404F-9552-C481BC9EF043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5494"/>
          <a:stretch/>
        </p:blipFill>
        <p:spPr>
          <a:xfrm>
            <a:off x="3514686" y="5415478"/>
            <a:ext cx="3075417" cy="2331363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A80AD466-9F5A-4871-89E8-074C693D283B}"/>
              </a:ext>
            </a:extLst>
          </p:cNvPr>
          <p:cNvSpPr txBox="1"/>
          <p:nvPr/>
        </p:nvSpPr>
        <p:spPr>
          <a:xfrm>
            <a:off x="3387720" y="5481359"/>
            <a:ext cx="1836400" cy="317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公交中途停靠站规划</a:t>
            </a: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8E019A3D-97E3-4A48-9E07-9F464DC7002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0365" y="7811588"/>
            <a:ext cx="3307356" cy="2619518"/>
          </a:xfrm>
          <a:prstGeom prst="rect">
            <a:avLst/>
          </a:prstGeom>
        </p:spPr>
      </p:pic>
      <p:sp>
        <p:nvSpPr>
          <p:cNvPr id="21" name="文本框 20">
            <a:extLst>
              <a:ext uri="{FF2B5EF4-FFF2-40B4-BE49-F238E27FC236}">
                <a16:creationId xmlns:a16="http://schemas.microsoft.com/office/drawing/2014/main" id="{A7B506D5-4F0A-4C50-BFB9-E9BFDA9717BC}"/>
              </a:ext>
            </a:extLst>
          </p:cNvPr>
          <p:cNvSpPr txBox="1"/>
          <p:nvPr/>
        </p:nvSpPr>
        <p:spPr>
          <a:xfrm>
            <a:off x="50776" y="7902143"/>
            <a:ext cx="1698624" cy="317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公交专用道规划</a:t>
            </a:r>
          </a:p>
        </p:txBody>
      </p:sp>
      <p:pic>
        <p:nvPicPr>
          <p:cNvPr id="22" name="图片 17">
            <a:extLst>
              <a:ext uri="{FF2B5EF4-FFF2-40B4-BE49-F238E27FC236}">
                <a16:creationId xmlns:a16="http://schemas.microsoft.com/office/drawing/2014/main" id="{F647457B-7B94-48F7-BEC0-49F990DF3012}"/>
              </a:ext>
            </a:extLst>
          </p:cNvPr>
          <p:cNvPicPr>
            <a:picLocks noChangeArrowheads="1"/>
          </p:cNvPicPr>
          <p:nvPr>
            <p:custDataLst>
              <p:tags r:id="rId2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1"/>
          <a:stretch>
            <a:fillRect/>
          </a:stretch>
        </p:blipFill>
        <p:spPr bwMode="auto">
          <a:xfrm>
            <a:off x="80365" y="10632708"/>
            <a:ext cx="3287708" cy="261951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图片 20">
            <a:extLst>
              <a:ext uri="{FF2B5EF4-FFF2-40B4-BE49-F238E27FC236}">
                <a16:creationId xmlns:a16="http://schemas.microsoft.com/office/drawing/2014/main" id="{6B7A1BC5-1015-4821-BB0E-E69B857E7C29}"/>
              </a:ext>
            </a:extLst>
          </p:cNvPr>
          <p:cNvPicPr>
            <a:picLocks noChangeArrowheads="1"/>
          </p:cNvPicPr>
          <p:nvPr>
            <p:custDataLst>
              <p:tags r:id="rId3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92"/>
          <a:stretch>
            <a:fillRect/>
          </a:stretch>
        </p:blipFill>
        <p:spPr bwMode="auto">
          <a:xfrm>
            <a:off x="3446898" y="10632708"/>
            <a:ext cx="3227864" cy="261951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文本框 23">
            <a:extLst>
              <a:ext uri="{FF2B5EF4-FFF2-40B4-BE49-F238E27FC236}">
                <a16:creationId xmlns:a16="http://schemas.microsoft.com/office/drawing/2014/main" id="{59BDE1CC-A24B-4C13-8140-453D62A2EF85}"/>
              </a:ext>
            </a:extLst>
          </p:cNvPr>
          <p:cNvSpPr txBox="1"/>
          <p:nvPr/>
        </p:nvSpPr>
        <p:spPr>
          <a:xfrm>
            <a:off x="25594" y="10548237"/>
            <a:ext cx="1698624" cy="317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公交充电站规划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0C779F4E-CED5-4D55-BB77-CDDD0B53C517}"/>
              </a:ext>
            </a:extLst>
          </p:cNvPr>
          <p:cNvSpPr txBox="1"/>
          <p:nvPr/>
        </p:nvSpPr>
        <p:spPr>
          <a:xfrm>
            <a:off x="3349125" y="10548237"/>
            <a:ext cx="1698624" cy="317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出租车充电站规划</a:t>
            </a:r>
          </a:p>
        </p:txBody>
      </p:sp>
      <p:pic>
        <p:nvPicPr>
          <p:cNvPr id="27" name="图片 26">
            <a:extLst>
              <a:ext uri="{FF2B5EF4-FFF2-40B4-BE49-F238E27FC236}">
                <a16:creationId xmlns:a16="http://schemas.microsoft.com/office/drawing/2014/main" id="{C718500E-F8DE-4DF9-BC76-6820B6111437}"/>
              </a:ext>
            </a:extLst>
          </p:cNvPr>
          <p:cNvPicPr/>
          <p:nvPr/>
        </p:nvPicPr>
        <p:blipFill rotWithShape="1">
          <a:blip r:embed="rId14"/>
          <a:srcRect l="4026" t="8522" r="14412"/>
          <a:stretch/>
        </p:blipFill>
        <p:spPr bwMode="auto">
          <a:xfrm>
            <a:off x="3429002" y="7785010"/>
            <a:ext cx="3202381" cy="268383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8" name="文本框 27">
            <a:extLst>
              <a:ext uri="{FF2B5EF4-FFF2-40B4-BE49-F238E27FC236}">
                <a16:creationId xmlns:a16="http://schemas.microsoft.com/office/drawing/2014/main" id="{2F037BA2-B3DF-42B4-BBDD-D78BCD4735C3}"/>
              </a:ext>
            </a:extLst>
          </p:cNvPr>
          <p:cNvSpPr txBox="1"/>
          <p:nvPr/>
        </p:nvSpPr>
        <p:spPr>
          <a:xfrm>
            <a:off x="3294837" y="7890549"/>
            <a:ext cx="1861916" cy="317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非机动车车道规划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D609EB85-6193-4B96-A77D-7E61842429DA}"/>
              </a:ext>
            </a:extLst>
          </p:cNvPr>
          <p:cNvSpPr txBox="1"/>
          <p:nvPr/>
        </p:nvSpPr>
        <p:spPr>
          <a:xfrm>
            <a:off x="3514686" y="25565"/>
            <a:ext cx="1324452" cy="317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规划范围</a:t>
            </a:r>
          </a:p>
        </p:txBody>
      </p:sp>
    </p:spTree>
    <p:extLst>
      <p:ext uri="{BB962C8B-B14F-4D97-AF65-F5344CB8AC3E}">
        <p14:creationId xmlns:p14="http://schemas.microsoft.com/office/powerpoint/2010/main" val="218139391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1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21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</TotalTime>
  <Words>36</Words>
  <Application>Microsoft Office PowerPoint</Application>
  <PresentationFormat>自定义</PresentationFormat>
  <Paragraphs>10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主题​​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Lin Fengtao</dc:creator>
  <cp:lastModifiedBy>KK 陈</cp:lastModifiedBy>
  <cp:revision>4</cp:revision>
  <dcterms:created xsi:type="dcterms:W3CDTF">2021-06-17T09:54:20Z</dcterms:created>
  <dcterms:modified xsi:type="dcterms:W3CDTF">2021-06-18T07:02:18Z</dcterms:modified>
</cp:coreProperties>
</file>